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0A6D-8404-4757-A182-186376560B02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EC64-4C6F-4759-98F6-D1085430D4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and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and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and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nd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"/>
            <a:ext cx="9463188" cy="6553201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and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and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Bailey</dc:creator>
  <cp:lastModifiedBy>Stephen Bailey</cp:lastModifiedBy>
  <cp:revision>1</cp:revision>
  <dcterms:created xsi:type="dcterms:W3CDTF">2011-02-07T05:18:26Z</dcterms:created>
  <dcterms:modified xsi:type="dcterms:W3CDTF">2011-02-07T05:26:31Z</dcterms:modified>
</cp:coreProperties>
</file>